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  <p:sldMasterId id="2147483688" r:id="rId5"/>
    <p:sldMasterId id="2147483674" r:id="rId6"/>
  </p:sldMasterIdLst>
  <p:notesMasterIdLst>
    <p:notesMasterId r:id="rId20"/>
  </p:notesMasterIdLst>
  <p:sldIdLst>
    <p:sldId id="257" r:id="rId7"/>
    <p:sldId id="260" r:id="rId8"/>
    <p:sldId id="261" r:id="rId9"/>
    <p:sldId id="285" r:id="rId10"/>
    <p:sldId id="280" r:id="rId11"/>
    <p:sldId id="282" r:id="rId12"/>
    <p:sldId id="259" r:id="rId13"/>
    <p:sldId id="281" r:id="rId14"/>
    <p:sldId id="284" r:id="rId15"/>
    <p:sldId id="283" r:id="rId16"/>
    <p:sldId id="262" r:id="rId17"/>
    <p:sldId id="279" r:id="rId18"/>
    <p:sldId id="263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Open Sans" panose="020B060402020202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A8B048-A225-41E2-9F36-4841AE5B1DF3}" v="41" dt="2020-11-11T00:17:41.0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1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ilon Lipton" userId="72815945-5b5c-47fe-b2fe-6aef422288ab" providerId="ADAL" clId="{60A8B048-A225-41E2-9F36-4841AE5B1DF3}"/>
    <pc:docChg chg="undo custSel addSld delSld modSld sldOrd">
      <pc:chgData name="Eilon Lipton" userId="72815945-5b5c-47fe-b2fe-6aef422288ab" providerId="ADAL" clId="{60A8B048-A225-41E2-9F36-4841AE5B1DF3}" dt="2020-11-11T00:40:47.639" v="2019" actId="403"/>
      <pc:docMkLst>
        <pc:docMk/>
      </pc:docMkLst>
      <pc:sldChg chg="modSp mod">
        <pc:chgData name="Eilon Lipton" userId="72815945-5b5c-47fe-b2fe-6aef422288ab" providerId="ADAL" clId="{60A8B048-A225-41E2-9F36-4841AE5B1DF3}" dt="2020-11-03T07:25:25.143" v="1907" actId="20577"/>
        <pc:sldMkLst>
          <pc:docMk/>
          <pc:sldMk cId="3852120625" sldId="257"/>
        </pc:sldMkLst>
        <pc:spChg chg="mod">
          <ac:chgData name="Eilon Lipton" userId="72815945-5b5c-47fe-b2fe-6aef422288ab" providerId="ADAL" clId="{60A8B048-A225-41E2-9F36-4841AE5B1DF3}" dt="2020-11-03T07:25:25.143" v="1907" actId="20577"/>
          <ac:spMkLst>
            <pc:docMk/>
            <pc:sldMk cId="3852120625" sldId="257"/>
            <ac:spMk id="3" creationId="{0783A175-10B8-0B47-A3ED-FDEB68569CA0}"/>
          </ac:spMkLst>
        </pc:spChg>
      </pc:sldChg>
      <pc:sldChg chg="del ord">
        <pc:chgData name="Eilon Lipton" userId="72815945-5b5c-47fe-b2fe-6aef422288ab" providerId="ADAL" clId="{60A8B048-A225-41E2-9F36-4841AE5B1DF3}" dt="2020-11-03T07:14:04.175" v="1245" actId="47"/>
        <pc:sldMkLst>
          <pc:docMk/>
          <pc:sldMk cId="3351983227" sldId="258"/>
        </pc:sldMkLst>
      </pc:sldChg>
      <pc:sldChg chg="addSp modSp add del mod ord modAnim">
        <pc:chgData name="Eilon Lipton" userId="72815945-5b5c-47fe-b2fe-6aef422288ab" providerId="ADAL" clId="{60A8B048-A225-41E2-9F36-4841AE5B1DF3}" dt="2020-11-11T00:25:21.441" v="2006" actId="20577"/>
        <pc:sldMkLst>
          <pc:docMk/>
          <pc:sldMk cId="1561872712" sldId="259"/>
        </pc:sldMkLst>
        <pc:spChg chg="add mod">
          <ac:chgData name="Eilon Lipton" userId="72815945-5b5c-47fe-b2fe-6aef422288ab" providerId="ADAL" clId="{60A8B048-A225-41E2-9F36-4841AE5B1DF3}" dt="2020-11-04T21:48:19.015" v="1912" actId="14100"/>
          <ac:spMkLst>
            <pc:docMk/>
            <pc:sldMk cId="1561872712" sldId="259"/>
            <ac:spMk id="2" creationId="{9BBE970A-3CFE-4816-8621-4B260763178E}"/>
          </ac:spMkLst>
        </pc:spChg>
        <pc:spChg chg="add mod">
          <ac:chgData name="Eilon Lipton" userId="72815945-5b5c-47fe-b2fe-6aef422288ab" providerId="ADAL" clId="{60A8B048-A225-41E2-9F36-4841AE5B1DF3}" dt="2020-11-04T21:49:00.047" v="1918" actId="208"/>
          <ac:spMkLst>
            <pc:docMk/>
            <pc:sldMk cId="1561872712" sldId="259"/>
            <ac:spMk id="3" creationId="{F2FA26FA-13EB-47D6-89DA-579BC58A0CAC}"/>
          </ac:spMkLst>
        </pc:spChg>
        <pc:spChg chg="add mod">
          <ac:chgData name="Eilon Lipton" userId="72815945-5b5c-47fe-b2fe-6aef422288ab" providerId="ADAL" clId="{60A8B048-A225-41E2-9F36-4841AE5B1DF3}" dt="2020-11-04T21:49:30.299" v="1941" actId="207"/>
          <ac:spMkLst>
            <pc:docMk/>
            <pc:sldMk cId="1561872712" sldId="259"/>
            <ac:spMk id="4" creationId="{B7CBDDF6-28E7-4E9F-8AF8-AD63FBEF55C8}"/>
          </ac:spMkLst>
        </pc:spChg>
        <pc:spChg chg="mod">
          <ac:chgData name="Eilon Lipton" userId="72815945-5b5c-47fe-b2fe-6aef422288ab" providerId="ADAL" clId="{60A8B048-A225-41E2-9F36-4841AE5B1DF3}" dt="2020-11-03T07:16:11.443" v="1304" actId="20577"/>
          <ac:spMkLst>
            <pc:docMk/>
            <pc:sldMk cId="1561872712" sldId="259"/>
            <ac:spMk id="5" creationId="{058AD5E0-0C61-DD4A-B5A5-A197677F4E31}"/>
          </ac:spMkLst>
        </pc:spChg>
        <pc:spChg chg="mod">
          <ac:chgData name="Eilon Lipton" userId="72815945-5b5c-47fe-b2fe-6aef422288ab" providerId="ADAL" clId="{60A8B048-A225-41E2-9F36-4841AE5B1DF3}" dt="2020-11-11T00:25:21.441" v="2006" actId="20577"/>
          <ac:spMkLst>
            <pc:docMk/>
            <pc:sldMk cId="1561872712" sldId="259"/>
            <ac:spMk id="6" creationId="{FDB6D46C-914E-ED4A-BF28-8900AF0ED6B7}"/>
          </ac:spMkLst>
        </pc:spChg>
        <pc:spChg chg="add mod">
          <ac:chgData name="Eilon Lipton" userId="72815945-5b5c-47fe-b2fe-6aef422288ab" providerId="ADAL" clId="{60A8B048-A225-41E2-9F36-4841AE5B1DF3}" dt="2020-11-04T21:50:26.302" v="1952" actId="208"/>
          <ac:spMkLst>
            <pc:docMk/>
            <pc:sldMk cId="1561872712" sldId="259"/>
            <ac:spMk id="7" creationId="{9B68DAC7-CECE-4AB9-8523-84DCADFA9533}"/>
          </ac:spMkLst>
        </pc:spChg>
        <pc:spChg chg="add mod">
          <ac:chgData name="Eilon Lipton" userId="72815945-5b5c-47fe-b2fe-6aef422288ab" providerId="ADAL" clId="{60A8B048-A225-41E2-9F36-4841AE5B1DF3}" dt="2020-11-04T21:50:26.302" v="1952" actId="208"/>
          <ac:spMkLst>
            <pc:docMk/>
            <pc:sldMk cId="1561872712" sldId="259"/>
            <ac:spMk id="8" creationId="{CB27A65A-8C74-427D-8A7A-7D7F28936E89}"/>
          </ac:spMkLst>
        </pc:spChg>
        <pc:spChg chg="add mod">
          <ac:chgData name="Eilon Lipton" userId="72815945-5b5c-47fe-b2fe-6aef422288ab" providerId="ADAL" clId="{60A8B048-A225-41E2-9F36-4841AE5B1DF3}" dt="2020-11-04T21:50:33.609" v="1953" actId="207"/>
          <ac:spMkLst>
            <pc:docMk/>
            <pc:sldMk cId="1561872712" sldId="259"/>
            <ac:spMk id="9" creationId="{67FB91C4-2AC5-4BAD-AFB2-FEA61E9AE12D}"/>
          </ac:spMkLst>
        </pc:spChg>
      </pc:sldChg>
      <pc:sldChg chg="addSp delSp modSp mod modAnim">
        <pc:chgData name="Eilon Lipton" userId="72815945-5b5c-47fe-b2fe-6aef422288ab" providerId="ADAL" clId="{60A8B048-A225-41E2-9F36-4841AE5B1DF3}" dt="2020-11-02T22:07:23.248" v="169"/>
        <pc:sldMkLst>
          <pc:docMk/>
          <pc:sldMk cId="1108877457" sldId="260"/>
        </pc:sldMkLst>
        <pc:spChg chg="mod">
          <ac:chgData name="Eilon Lipton" userId="72815945-5b5c-47fe-b2fe-6aef422288ab" providerId="ADAL" clId="{60A8B048-A225-41E2-9F36-4841AE5B1DF3}" dt="2020-11-02T22:04:34.126" v="115" actId="5793"/>
          <ac:spMkLst>
            <pc:docMk/>
            <pc:sldMk cId="1108877457" sldId="260"/>
            <ac:spMk id="2" creationId="{5B5BBB90-B9FF-ED4A-9587-76C518C2BC9E}"/>
          </ac:spMkLst>
        </pc:spChg>
        <pc:spChg chg="del mod">
          <ac:chgData name="Eilon Lipton" userId="72815945-5b5c-47fe-b2fe-6aef422288ab" providerId="ADAL" clId="{60A8B048-A225-41E2-9F36-4841AE5B1DF3}" dt="2020-11-02T20:43:12.181" v="58" actId="478"/>
          <ac:spMkLst>
            <pc:docMk/>
            <pc:sldMk cId="1108877457" sldId="260"/>
            <ac:spMk id="3" creationId="{395CC549-1EA2-8B4A-ADC1-C00428D83849}"/>
          </ac:spMkLst>
        </pc:spChg>
        <pc:spChg chg="add del mod">
          <ac:chgData name="Eilon Lipton" userId="72815945-5b5c-47fe-b2fe-6aef422288ab" providerId="ADAL" clId="{60A8B048-A225-41E2-9F36-4841AE5B1DF3}" dt="2020-11-02T20:43:15.851" v="59" actId="478"/>
          <ac:spMkLst>
            <pc:docMk/>
            <pc:sldMk cId="1108877457" sldId="260"/>
            <ac:spMk id="5" creationId="{2C80481C-B581-4EC0-B18B-03CDA7331643}"/>
          </ac:spMkLst>
        </pc:spChg>
        <pc:spChg chg="add mod">
          <ac:chgData name="Eilon Lipton" userId="72815945-5b5c-47fe-b2fe-6aef422288ab" providerId="ADAL" clId="{60A8B048-A225-41E2-9F36-4841AE5B1DF3}" dt="2020-11-02T22:04:55.336" v="124" actId="1076"/>
          <ac:spMkLst>
            <pc:docMk/>
            <pc:sldMk cId="1108877457" sldId="260"/>
            <ac:spMk id="6" creationId="{27F2C02B-FB12-4624-946A-374729CA0568}"/>
          </ac:spMkLst>
        </pc:spChg>
        <pc:spChg chg="add mod">
          <ac:chgData name="Eilon Lipton" userId="72815945-5b5c-47fe-b2fe-6aef422288ab" providerId="ADAL" clId="{60A8B048-A225-41E2-9F36-4841AE5B1DF3}" dt="2020-11-02T22:04:48.719" v="123" actId="14100"/>
          <ac:spMkLst>
            <pc:docMk/>
            <pc:sldMk cId="1108877457" sldId="260"/>
            <ac:spMk id="7" creationId="{4FC77559-E4FF-4469-9DAE-B2F657263D5C}"/>
          </ac:spMkLst>
        </pc:spChg>
        <pc:spChg chg="add mod">
          <ac:chgData name="Eilon Lipton" userId="72815945-5b5c-47fe-b2fe-6aef422288ab" providerId="ADAL" clId="{60A8B048-A225-41E2-9F36-4841AE5B1DF3}" dt="2020-11-02T22:05:18.897" v="144" actId="122"/>
          <ac:spMkLst>
            <pc:docMk/>
            <pc:sldMk cId="1108877457" sldId="260"/>
            <ac:spMk id="8" creationId="{3D5E14DC-73B8-4276-A6BF-CFD31450CA1E}"/>
          </ac:spMkLst>
        </pc:spChg>
        <pc:cxnChg chg="add mod">
          <ac:chgData name="Eilon Lipton" userId="72815945-5b5c-47fe-b2fe-6aef422288ab" providerId="ADAL" clId="{60A8B048-A225-41E2-9F36-4841AE5B1DF3}" dt="2020-11-02T22:06:49.079" v="164" actId="14100"/>
          <ac:cxnSpMkLst>
            <pc:docMk/>
            <pc:sldMk cId="1108877457" sldId="260"/>
            <ac:cxnSpMk id="10" creationId="{E112B29A-36D4-4F3B-A302-6847B88E95ED}"/>
          </ac:cxnSpMkLst>
        </pc:cxnChg>
        <pc:cxnChg chg="add del">
          <ac:chgData name="Eilon Lipton" userId="72815945-5b5c-47fe-b2fe-6aef422288ab" providerId="ADAL" clId="{60A8B048-A225-41E2-9F36-4841AE5B1DF3}" dt="2020-11-02T22:06:01.345" v="152" actId="11529"/>
          <ac:cxnSpMkLst>
            <pc:docMk/>
            <pc:sldMk cId="1108877457" sldId="260"/>
            <ac:cxnSpMk id="11" creationId="{00446582-2C92-4614-B662-CC4C54056D18}"/>
          </ac:cxnSpMkLst>
        </pc:cxnChg>
        <pc:cxnChg chg="add del">
          <ac:chgData name="Eilon Lipton" userId="72815945-5b5c-47fe-b2fe-6aef422288ab" providerId="ADAL" clId="{60A8B048-A225-41E2-9F36-4841AE5B1DF3}" dt="2020-11-02T22:06:01.160" v="151" actId="11529"/>
          <ac:cxnSpMkLst>
            <pc:docMk/>
            <pc:sldMk cId="1108877457" sldId="260"/>
            <ac:cxnSpMk id="12" creationId="{6FF28DE9-5780-4969-806F-66F3B3FB711C}"/>
          </ac:cxnSpMkLst>
        </pc:cxnChg>
        <pc:cxnChg chg="add mod">
          <ac:chgData name="Eilon Lipton" userId="72815945-5b5c-47fe-b2fe-6aef422288ab" providerId="ADAL" clId="{60A8B048-A225-41E2-9F36-4841AE5B1DF3}" dt="2020-11-02T22:06:52.523" v="165" actId="14100"/>
          <ac:cxnSpMkLst>
            <pc:docMk/>
            <pc:sldMk cId="1108877457" sldId="260"/>
            <ac:cxnSpMk id="13" creationId="{F85EE17C-5AAE-4372-947B-D55D5C88D9C6}"/>
          </ac:cxnSpMkLst>
        </pc:cxnChg>
        <pc:cxnChg chg="add mod">
          <ac:chgData name="Eilon Lipton" userId="72815945-5b5c-47fe-b2fe-6aef422288ab" providerId="ADAL" clId="{60A8B048-A225-41E2-9F36-4841AE5B1DF3}" dt="2020-11-02T22:06:56.662" v="166" actId="14100"/>
          <ac:cxnSpMkLst>
            <pc:docMk/>
            <pc:sldMk cId="1108877457" sldId="260"/>
            <ac:cxnSpMk id="14" creationId="{E5056188-F359-492E-953E-CBEF88F8CE1C}"/>
          </ac:cxnSpMkLst>
        </pc:cxnChg>
      </pc:sldChg>
      <pc:sldChg chg="delSp modSp mod modAnim">
        <pc:chgData name="Eilon Lipton" userId="72815945-5b5c-47fe-b2fe-6aef422288ab" providerId="ADAL" clId="{60A8B048-A225-41E2-9F36-4841AE5B1DF3}" dt="2020-11-11T00:17:41.083" v="1993"/>
        <pc:sldMkLst>
          <pc:docMk/>
          <pc:sldMk cId="2668488753" sldId="261"/>
        </pc:sldMkLst>
        <pc:spChg chg="mod">
          <ac:chgData name="Eilon Lipton" userId="72815945-5b5c-47fe-b2fe-6aef422288ab" providerId="ADAL" clId="{60A8B048-A225-41E2-9F36-4841AE5B1DF3}" dt="2020-11-03T07:19:05.177" v="1518" actId="20577"/>
          <ac:spMkLst>
            <pc:docMk/>
            <pc:sldMk cId="2668488753" sldId="261"/>
            <ac:spMk id="2" creationId="{7F99603A-AA13-4A49-9230-4688AE2E862B}"/>
          </ac:spMkLst>
        </pc:spChg>
        <pc:spChg chg="mod">
          <ac:chgData name="Eilon Lipton" userId="72815945-5b5c-47fe-b2fe-6aef422288ab" providerId="ADAL" clId="{60A8B048-A225-41E2-9F36-4841AE5B1DF3}" dt="2020-11-03T07:18:52.563" v="1515" actId="20577"/>
          <ac:spMkLst>
            <pc:docMk/>
            <pc:sldMk cId="2668488753" sldId="261"/>
            <ac:spMk id="3" creationId="{A0474112-9F16-0A45-AE51-B06BF7E50113}"/>
          </ac:spMkLst>
        </pc:spChg>
        <pc:spChg chg="del">
          <ac:chgData name="Eilon Lipton" userId="72815945-5b5c-47fe-b2fe-6aef422288ab" providerId="ADAL" clId="{60A8B048-A225-41E2-9F36-4841AE5B1DF3}" dt="2020-11-02T22:08:36.029" v="173" actId="478"/>
          <ac:spMkLst>
            <pc:docMk/>
            <pc:sldMk cId="2668488753" sldId="261"/>
            <ac:spMk id="4" creationId="{AA22736B-A560-D141-970D-3B00E888626A}"/>
          </ac:spMkLst>
        </pc:spChg>
      </pc:sldChg>
      <pc:sldChg chg="modSp mod ord">
        <pc:chgData name="Eilon Lipton" userId="72815945-5b5c-47fe-b2fe-6aef422288ab" providerId="ADAL" clId="{60A8B048-A225-41E2-9F36-4841AE5B1DF3}" dt="2020-11-11T00:36:44.523" v="2008" actId="20577"/>
        <pc:sldMkLst>
          <pc:docMk/>
          <pc:sldMk cId="4113657981" sldId="262"/>
        </pc:sldMkLst>
        <pc:spChg chg="mod">
          <ac:chgData name="Eilon Lipton" userId="72815945-5b5c-47fe-b2fe-6aef422288ab" providerId="ADAL" clId="{60A8B048-A225-41E2-9F36-4841AE5B1DF3}" dt="2020-11-02T22:43:15.005" v="792" actId="20577"/>
          <ac:spMkLst>
            <pc:docMk/>
            <pc:sldMk cId="4113657981" sldId="262"/>
            <ac:spMk id="2" creationId="{E150C0B0-ED21-4048-B32A-4023722F3F50}"/>
          </ac:spMkLst>
        </pc:spChg>
        <pc:spChg chg="mod">
          <ac:chgData name="Eilon Lipton" userId="72815945-5b5c-47fe-b2fe-6aef422288ab" providerId="ADAL" clId="{60A8B048-A225-41E2-9F36-4841AE5B1DF3}" dt="2020-11-11T00:36:44.523" v="2008" actId="20577"/>
          <ac:spMkLst>
            <pc:docMk/>
            <pc:sldMk cId="4113657981" sldId="262"/>
            <ac:spMk id="3" creationId="{C7FBA468-3EB7-2947-9916-1F08AD82F950}"/>
          </ac:spMkLst>
        </pc:spChg>
      </pc:sldChg>
      <pc:sldChg chg="add del">
        <pc:chgData name="Eilon Lipton" userId="72815945-5b5c-47fe-b2fe-6aef422288ab" providerId="ADAL" clId="{60A8B048-A225-41E2-9F36-4841AE5B1DF3}" dt="2020-11-03T07:22:14.469" v="1762" actId="47"/>
        <pc:sldMkLst>
          <pc:docMk/>
          <pc:sldMk cId="1212951732" sldId="277"/>
        </pc:sldMkLst>
      </pc:sldChg>
      <pc:sldChg chg="add del">
        <pc:chgData name="Eilon Lipton" userId="72815945-5b5c-47fe-b2fe-6aef422288ab" providerId="ADAL" clId="{60A8B048-A225-41E2-9F36-4841AE5B1DF3}" dt="2020-11-03T07:22:15.616" v="1763" actId="47"/>
        <pc:sldMkLst>
          <pc:docMk/>
          <pc:sldMk cId="758721966" sldId="278"/>
        </pc:sldMkLst>
      </pc:sldChg>
      <pc:sldChg chg="delSp modSp add mod">
        <pc:chgData name="Eilon Lipton" userId="72815945-5b5c-47fe-b2fe-6aef422288ab" providerId="ADAL" clId="{60A8B048-A225-41E2-9F36-4841AE5B1DF3}" dt="2020-11-11T00:13:28.716" v="1992" actId="20577"/>
        <pc:sldMkLst>
          <pc:docMk/>
          <pc:sldMk cId="1038509314" sldId="279"/>
        </pc:sldMkLst>
        <pc:spChg chg="mod">
          <ac:chgData name="Eilon Lipton" userId="72815945-5b5c-47fe-b2fe-6aef422288ab" providerId="ADAL" clId="{60A8B048-A225-41E2-9F36-4841AE5B1DF3}" dt="2020-11-03T05:33:36.547" v="1135" actId="20577"/>
          <ac:spMkLst>
            <pc:docMk/>
            <pc:sldMk cId="1038509314" sldId="279"/>
            <ac:spMk id="2" creationId="{7F99603A-AA13-4A49-9230-4688AE2E862B}"/>
          </ac:spMkLst>
        </pc:spChg>
        <pc:spChg chg="mod">
          <ac:chgData name="Eilon Lipton" userId="72815945-5b5c-47fe-b2fe-6aef422288ab" providerId="ADAL" clId="{60A8B048-A225-41E2-9F36-4841AE5B1DF3}" dt="2020-11-11T00:13:28.716" v="1992" actId="20577"/>
          <ac:spMkLst>
            <pc:docMk/>
            <pc:sldMk cId="1038509314" sldId="279"/>
            <ac:spMk id="3" creationId="{A0474112-9F16-0A45-AE51-B06BF7E50113}"/>
          </ac:spMkLst>
        </pc:spChg>
        <pc:spChg chg="del">
          <ac:chgData name="Eilon Lipton" userId="72815945-5b5c-47fe-b2fe-6aef422288ab" providerId="ADAL" clId="{60A8B048-A225-41E2-9F36-4841AE5B1DF3}" dt="2020-11-03T05:33:32.392" v="1123" actId="478"/>
          <ac:spMkLst>
            <pc:docMk/>
            <pc:sldMk cId="1038509314" sldId="279"/>
            <ac:spMk id="4" creationId="{AA22736B-A560-D141-970D-3B00E888626A}"/>
          </ac:spMkLst>
        </pc:spChg>
      </pc:sldChg>
      <pc:sldChg chg="addSp delSp modSp add mod ord">
        <pc:chgData name="Eilon Lipton" userId="72815945-5b5c-47fe-b2fe-6aef422288ab" providerId="ADAL" clId="{60A8B048-A225-41E2-9F36-4841AE5B1DF3}" dt="2020-11-02T22:24:49.345" v="694" actId="20577"/>
        <pc:sldMkLst>
          <pc:docMk/>
          <pc:sldMk cId="884583322" sldId="280"/>
        </pc:sldMkLst>
        <pc:spChg chg="add del mod">
          <ac:chgData name="Eilon Lipton" userId="72815945-5b5c-47fe-b2fe-6aef422288ab" providerId="ADAL" clId="{60A8B048-A225-41E2-9F36-4841AE5B1DF3}" dt="2020-11-02T22:22:35.970" v="467" actId="478"/>
          <ac:spMkLst>
            <pc:docMk/>
            <pc:sldMk cId="884583322" sldId="280"/>
            <ac:spMk id="3" creationId="{B02E995C-9C19-43AD-AB41-56CCA259BD04}"/>
          </ac:spMkLst>
        </pc:spChg>
        <pc:spChg chg="add mod">
          <ac:chgData name="Eilon Lipton" userId="72815945-5b5c-47fe-b2fe-6aef422288ab" providerId="ADAL" clId="{60A8B048-A225-41E2-9F36-4841AE5B1DF3}" dt="2020-11-02T22:24:49.345" v="694" actId="20577"/>
          <ac:spMkLst>
            <pc:docMk/>
            <pc:sldMk cId="884583322" sldId="280"/>
            <ac:spMk id="4" creationId="{AAA1F5AF-DC50-43B6-86BD-EC2261D34DDB}"/>
          </ac:spMkLst>
        </pc:spChg>
        <pc:spChg chg="add mod">
          <ac:chgData name="Eilon Lipton" userId="72815945-5b5c-47fe-b2fe-6aef422288ab" providerId="ADAL" clId="{60A8B048-A225-41E2-9F36-4841AE5B1DF3}" dt="2020-11-02T22:22:54.014" v="490" actId="20577"/>
          <ac:spMkLst>
            <pc:docMk/>
            <pc:sldMk cId="884583322" sldId="280"/>
            <ac:spMk id="5" creationId="{0580AFA7-4EAE-4B4A-861B-3849F7FB2C7F}"/>
          </ac:spMkLst>
        </pc:spChg>
        <pc:picChg chg="add del">
          <ac:chgData name="Eilon Lipton" userId="72815945-5b5c-47fe-b2fe-6aef422288ab" providerId="ADAL" clId="{60A8B048-A225-41E2-9F36-4841AE5B1DF3}" dt="2020-11-02T22:22:32.537" v="466" actId="478"/>
          <ac:picMkLst>
            <pc:docMk/>
            <pc:sldMk cId="884583322" sldId="280"/>
            <ac:picMk id="2" creationId="{9BE95372-693E-8145-BCAE-0E594E6A3EA7}"/>
          </ac:picMkLst>
        </pc:picChg>
      </pc:sldChg>
      <pc:sldChg chg="modSp add mod ord">
        <pc:chgData name="Eilon Lipton" userId="72815945-5b5c-47fe-b2fe-6aef422288ab" providerId="ADAL" clId="{60A8B048-A225-41E2-9F36-4841AE5B1DF3}" dt="2020-11-11T00:40:23.322" v="2012" actId="404"/>
        <pc:sldMkLst>
          <pc:docMk/>
          <pc:sldMk cId="898330763" sldId="281"/>
        </pc:sldMkLst>
        <pc:spChg chg="mod">
          <ac:chgData name="Eilon Lipton" userId="72815945-5b5c-47fe-b2fe-6aef422288ab" providerId="ADAL" clId="{60A8B048-A225-41E2-9F36-4841AE5B1DF3}" dt="2020-11-03T05:36:59.732" v="1227" actId="20577"/>
          <ac:spMkLst>
            <pc:docMk/>
            <pc:sldMk cId="898330763" sldId="281"/>
            <ac:spMk id="4" creationId="{CADD991E-767D-FE4B-82AD-96DD0E4D1BDA}"/>
          </ac:spMkLst>
        </pc:spChg>
        <pc:spChg chg="mod">
          <ac:chgData name="Eilon Lipton" userId="72815945-5b5c-47fe-b2fe-6aef422288ab" providerId="ADAL" clId="{60A8B048-A225-41E2-9F36-4841AE5B1DF3}" dt="2020-11-11T00:40:23.322" v="2012" actId="404"/>
          <ac:spMkLst>
            <pc:docMk/>
            <pc:sldMk cId="898330763" sldId="281"/>
            <ac:spMk id="5" creationId="{187A8007-73D4-B541-917C-A5A47C426617}"/>
          </ac:spMkLst>
        </pc:spChg>
      </pc:sldChg>
      <pc:sldChg chg="addSp delSp modSp add mod ord modAnim">
        <pc:chgData name="Eilon Lipton" userId="72815945-5b5c-47fe-b2fe-6aef422288ab" providerId="ADAL" clId="{60A8B048-A225-41E2-9F36-4841AE5B1DF3}" dt="2020-11-02T23:05:44.839" v="1118"/>
        <pc:sldMkLst>
          <pc:docMk/>
          <pc:sldMk cId="3872895642" sldId="282"/>
        </pc:sldMkLst>
        <pc:spChg chg="mod">
          <ac:chgData name="Eilon Lipton" userId="72815945-5b5c-47fe-b2fe-6aef422288ab" providerId="ADAL" clId="{60A8B048-A225-41E2-9F36-4841AE5B1DF3}" dt="2020-11-02T23:03:54.321" v="1045" actId="1076"/>
          <ac:spMkLst>
            <pc:docMk/>
            <pc:sldMk cId="3872895642" sldId="282"/>
            <ac:spMk id="2" creationId="{7F99603A-AA13-4A49-9230-4688AE2E862B}"/>
          </ac:spMkLst>
        </pc:spChg>
        <pc:spChg chg="del">
          <ac:chgData name="Eilon Lipton" userId="72815945-5b5c-47fe-b2fe-6aef422288ab" providerId="ADAL" clId="{60A8B048-A225-41E2-9F36-4841AE5B1DF3}" dt="2020-11-02T23:01:50.117" v="947" actId="478"/>
          <ac:spMkLst>
            <pc:docMk/>
            <pc:sldMk cId="3872895642" sldId="282"/>
            <ac:spMk id="3" creationId="{A0474112-9F16-0A45-AE51-B06BF7E50113}"/>
          </ac:spMkLst>
        </pc:spChg>
        <pc:spChg chg="add del mod">
          <ac:chgData name="Eilon Lipton" userId="72815945-5b5c-47fe-b2fe-6aef422288ab" providerId="ADAL" clId="{60A8B048-A225-41E2-9F36-4841AE5B1DF3}" dt="2020-11-02T23:02:40.256" v="956" actId="478"/>
          <ac:spMkLst>
            <pc:docMk/>
            <pc:sldMk cId="3872895642" sldId="282"/>
            <ac:spMk id="5" creationId="{D5727E5B-189E-46F4-9CCB-3C32207183F7}"/>
          </ac:spMkLst>
        </pc:spChg>
        <pc:spChg chg="add mod">
          <ac:chgData name="Eilon Lipton" userId="72815945-5b5c-47fe-b2fe-6aef422288ab" providerId="ADAL" clId="{60A8B048-A225-41E2-9F36-4841AE5B1DF3}" dt="2020-11-02T23:05:20.262" v="1113" actId="164"/>
          <ac:spMkLst>
            <pc:docMk/>
            <pc:sldMk cId="3872895642" sldId="282"/>
            <ac:spMk id="14" creationId="{8E969EAA-6EC4-4AB2-A06F-88D0F04D694D}"/>
          </ac:spMkLst>
        </pc:spChg>
        <pc:spChg chg="add mod">
          <ac:chgData name="Eilon Lipton" userId="72815945-5b5c-47fe-b2fe-6aef422288ab" providerId="ADAL" clId="{60A8B048-A225-41E2-9F36-4841AE5B1DF3}" dt="2020-11-02T23:05:09.287" v="1111" actId="164"/>
          <ac:spMkLst>
            <pc:docMk/>
            <pc:sldMk cId="3872895642" sldId="282"/>
            <ac:spMk id="16" creationId="{E3D70F84-4C80-4FEA-A478-1A18FEAB7DEC}"/>
          </ac:spMkLst>
        </pc:spChg>
        <pc:spChg chg="add mod">
          <ac:chgData name="Eilon Lipton" userId="72815945-5b5c-47fe-b2fe-6aef422288ab" providerId="ADAL" clId="{60A8B048-A225-41E2-9F36-4841AE5B1DF3}" dt="2020-11-02T23:05:04.067" v="1110" actId="164"/>
          <ac:spMkLst>
            <pc:docMk/>
            <pc:sldMk cId="3872895642" sldId="282"/>
            <ac:spMk id="18" creationId="{51E0F516-2E43-4AE7-A3C1-379EAF6788CC}"/>
          </ac:spMkLst>
        </pc:spChg>
        <pc:spChg chg="add mod">
          <ac:chgData name="Eilon Lipton" userId="72815945-5b5c-47fe-b2fe-6aef422288ab" providerId="ADAL" clId="{60A8B048-A225-41E2-9F36-4841AE5B1DF3}" dt="2020-11-02T23:05:14.863" v="1112" actId="164"/>
          <ac:spMkLst>
            <pc:docMk/>
            <pc:sldMk cId="3872895642" sldId="282"/>
            <ac:spMk id="19" creationId="{D96C4D18-2668-4477-AF4E-C67CE166A1F5}"/>
          </ac:spMkLst>
        </pc:spChg>
        <pc:grpChg chg="add mod">
          <ac:chgData name="Eilon Lipton" userId="72815945-5b5c-47fe-b2fe-6aef422288ab" providerId="ADAL" clId="{60A8B048-A225-41E2-9F36-4841AE5B1DF3}" dt="2020-11-02T23:05:04.067" v="1110" actId="164"/>
          <ac:grpSpMkLst>
            <pc:docMk/>
            <pc:sldMk cId="3872895642" sldId="282"/>
            <ac:grpSpMk id="20" creationId="{C1DEFF76-A219-46C9-B106-535B93CC0BB7}"/>
          </ac:grpSpMkLst>
        </pc:grpChg>
        <pc:grpChg chg="add mod">
          <ac:chgData name="Eilon Lipton" userId="72815945-5b5c-47fe-b2fe-6aef422288ab" providerId="ADAL" clId="{60A8B048-A225-41E2-9F36-4841AE5B1DF3}" dt="2020-11-02T23:05:09.287" v="1111" actId="164"/>
          <ac:grpSpMkLst>
            <pc:docMk/>
            <pc:sldMk cId="3872895642" sldId="282"/>
            <ac:grpSpMk id="21" creationId="{6A32BDD8-C4BD-4E42-9300-BAF705B4F117}"/>
          </ac:grpSpMkLst>
        </pc:grpChg>
        <pc:grpChg chg="add mod">
          <ac:chgData name="Eilon Lipton" userId="72815945-5b5c-47fe-b2fe-6aef422288ab" providerId="ADAL" clId="{60A8B048-A225-41E2-9F36-4841AE5B1DF3}" dt="2020-11-02T23:05:14.863" v="1112" actId="164"/>
          <ac:grpSpMkLst>
            <pc:docMk/>
            <pc:sldMk cId="3872895642" sldId="282"/>
            <ac:grpSpMk id="22" creationId="{6B344D8D-21FF-447C-A114-0B8C470376FC}"/>
          </ac:grpSpMkLst>
        </pc:grpChg>
        <pc:grpChg chg="add mod">
          <ac:chgData name="Eilon Lipton" userId="72815945-5b5c-47fe-b2fe-6aef422288ab" providerId="ADAL" clId="{60A8B048-A225-41E2-9F36-4841AE5B1DF3}" dt="2020-11-02T23:05:20.262" v="1113" actId="164"/>
          <ac:grpSpMkLst>
            <pc:docMk/>
            <pc:sldMk cId="3872895642" sldId="282"/>
            <ac:grpSpMk id="23" creationId="{3D921A01-7E09-4743-8434-5C4FEAAB738A}"/>
          </ac:grpSpMkLst>
        </pc:grpChg>
        <pc:picChg chg="add mod">
          <ac:chgData name="Eilon Lipton" userId="72815945-5b5c-47fe-b2fe-6aef422288ab" providerId="ADAL" clId="{60A8B048-A225-41E2-9F36-4841AE5B1DF3}" dt="2020-11-02T23:05:20.262" v="1113" actId="164"/>
          <ac:picMkLst>
            <pc:docMk/>
            <pc:sldMk cId="3872895642" sldId="282"/>
            <ac:picMk id="7" creationId="{48AD6D51-D638-4852-B8C2-EE5400D284FE}"/>
          </ac:picMkLst>
        </pc:picChg>
        <pc:picChg chg="add mod">
          <ac:chgData name="Eilon Lipton" userId="72815945-5b5c-47fe-b2fe-6aef422288ab" providerId="ADAL" clId="{60A8B048-A225-41E2-9F36-4841AE5B1DF3}" dt="2020-11-02T23:05:09.287" v="1111" actId="164"/>
          <ac:picMkLst>
            <pc:docMk/>
            <pc:sldMk cId="3872895642" sldId="282"/>
            <ac:picMk id="9" creationId="{9015827A-962C-47E7-9849-F149FED36C14}"/>
          </ac:picMkLst>
        </pc:picChg>
        <pc:picChg chg="add mod">
          <ac:chgData name="Eilon Lipton" userId="72815945-5b5c-47fe-b2fe-6aef422288ab" providerId="ADAL" clId="{60A8B048-A225-41E2-9F36-4841AE5B1DF3}" dt="2020-11-02T23:05:04.067" v="1110" actId="164"/>
          <ac:picMkLst>
            <pc:docMk/>
            <pc:sldMk cId="3872895642" sldId="282"/>
            <ac:picMk id="11" creationId="{8AA2F51A-EE44-41D5-8107-C4A0738980FA}"/>
          </ac:picMkLst>
        </pc:picChg>
        <pc:picChg chg="add mod">
          <ac:chgData name="Eilon Lipton" userId="72815945-5b5c-47fe-b2fe-6aef422288ab" providerId="ADAL" clId="{60A8B048-A225-41E2-9F36-4841AE5B1DF3}" dt="2020-11-02T23:05:14.863" v="1112" actId="164"/>
          <ac:picMkLst>
            <pc:docMk/>
            <pc:sldMk cId="3872895642" sldId="282"/>
            <ac:picMk id="13" creationId="{48FAC1A3-84B6-4032-9911-5C2F38343234}"/>
          </ac:picMkLst>
        </pc:picChg>
      </pc:sldChg>
      <pc:sldChg chg="modSp add mod">
        <pc:chgData name="Eilon Lipton" userId="72815945-5b5c-47fe-b2fe-6aef422288ab" providerId="ADAL" clId="{60A8B048-A225-41E2-9F36-4841AE5B1DF3}" dt="2020-11-11T00:40:47.639" v="2019" actId="403"/>
        <pc:sldMkLst>
          <pc:docMk/>
          <pc:sldMk cId="3362482773" sldId="283"/>
        </pc:sldMkLst>
        <pc:spChg chg="mod">
          <ac:chgData name="Eilon Lipton" userId="72815945-5b5c-47fe-b2fe-6aef422288ab" providerId="ADAL" clId="{60A8B048-A225-41E2-9F36-4841AE5B1DF3}" dt="2020-11-03T07:13:45.151" v="1237" actId="20577"/>
          <ac:spMkLst>
            <pc:docMk/>
            <pc:sldMk cId="3362482773" sldId="283"/>
            <ac:spMk id="4" creationId="{CADD991E-767D-FE4B-82AD-96DD0E4D1BDA}"/>
          </ac:spMkLst>
        </pc:spChg>
        <pc:spChg chg="mod">
          <ac:chgData name="Eilon Lipton" userId="72815945-5b5c-47fe-b2fe-6aef422288ab" providerId="ADAL" clId="{60A8B048-A225-41E2-9F36-4841AE5B1DF3}" dt="2020-11-11T00:40:47.639" v="2019" actId="403"/>
          <ac:spMkLst>
            <pc:docMk/>
            <pc:sldMk cId="3362482773" sldId="283"/>
            <ac:spMk id="5" creationId="{187A8007-73D4-B541-917C-A5A47C426617}"/>
          </ac:spMkLst>
        </pc:spChg>
      </pc:sldChg>
      <pc:sldChg chg="new del ord">
        <pc:chgData name="Eilon Lipton" userId="72815945-5b5c-47fe-b2fe-6aef422288ab" providerId="ADAL" clId="{60A8B048-A225-41E2-9F36-4841AE5B1DF3}" dt="2020-11-03T07:13:54.590" v="1241" actId="47"/>
        <pc:sldMkLst>
          <pc:docMk/>
          <pc:sldMk cId="111369357" sldId="284"/>
        </pc:sldMkLst>
      </pc:sldChg>
      <pc:sldChg chg="modSp add mod ord">
        <pc:chgData name="Eilon Lipton" userId="72815945-5b5c-47fe-b2fe-6aef422288ab" providerId="ADAL" clId="{60A8B048-A225-41E2-9F36-4841AE5B1DF3}" dt="2020-11-11T00:32:34.289" v="2007" actId="6549"/>
        <pc:sldMkLst>
          <pc:docMk/>
          <pc:sldMk cId="2731924936" sldId="284"/>
        </pc:sldMkLst>
        <pc:spChg chg="mod">
          <ac:chgData name="Eilon Lipton" userId="72815945-5b5c-47fe-b2fe-6aef422288ab" providerId="ADAL" clId="{60A8B048-A225-41E2-9F36-4841AE5B1DF3}" dt="2020-11-03T07:20:21.938" v="1530" actId="20577"/>
          <ac:spMkLst>
            <pc:docMk/>
            <pc:sldMk cId="2731924936" sldId="284"/>
            <ac:spMk id="2" creationId="{7F99603A-AA13-4A49-9230-4688AE2E862B}"/>
          </ac:spMkLst>
        </pc:spChg>
        <pc:spChg chg="mod">
          <ac:chgData name="Eilon Lipton" userId="72815945-5b5c-47fe-b2fe-6aef422288ab" providerId="ADAL" clId="{60A8B048-A225-41E2-9F36-4841AE5B1DF3}" dt="2020-11-11T00:32:34.289" v="2007" actId="6549"/>
          <ac:spMkLst>
            <pc:docMk/>
            <pc:sldMk cId="2731924936" sldId="284"/>
            <ac:spMk id="3" creationId="{A0474112-9F16-0A45-AE51-B06BF7E50113}"/>
          </ac:spMkLst>
        </pc:spChg>
      </pc:sldChg>
      <pc:sldChg chg="add">
        <pc:chgData name="Eilon Lipton" userId="72815945-5b5c-47fe-b2fe-6aef422288ab" providerId="ADAL" clId="{60A8B048-A225-41E2-9F36-4841AE5B1DF3}" dt="2020-11-03T07:17:50.076" v="1328"/>
        <pc:sldMkLst>
          <pc:docMk/>
          <pc:sldMk cId="2620710653" sldId="285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613784"/>
          </a:xfrm>
        </p:spPr>
        <p:txBody>
          <a:bodyPr/>
          <a:lstStyle/>
          <a:p>
            <a:r>
              <a:rPr lang="en-US" dirty="0"/>
              <a:t>Build native and hybrid</a:t>
            </a:r>
            <a:br>
              <a:rPr lang="en-US" dirty="0"/>
            </a:br>
            <a:r>
              <a:rPr lang="en-US" dirty="0"/>
              <a:t>mobile apps with</a:t>
            </a:r>
            <a:br>
              <a:rPr lang="en-US" dirty="0"/>
            </a:br>
            <a:r>
              <a:rPr lang="en-US" dirty="0"/>
              <a:t>Mobile Blazor Bindings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Eilon Lipton</a:t>
            </a:r>
          </a:p>
          <a:p>
            <a:r>
              <a:rPr lang="en-US" dirty="0"/>
              <a:t>@original_ejl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 Tracker Deep Dive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Eilon Lipton</a:t>
            </a:r>
          </a:p>
          <a:p>
            <a:r>
              <a:rPr lang="en-US" sz="1800" dirty="0"/>
              <a:t>https://github.com/Eilon/CatTrackerDemo</a:t>
            </a:r>
          </a:p>
        </p:txBody>
      </p:sp>
    </p:spTree>
    <p:extLst>
      <p:ext uri="{BB962C8B-B14F-4D97-AF65-F5344CB8AC3E}">
        <p14:creationId xmlns:p14="http://schemas.microsoft.com/office/powerpoint/2010/main" val="3362482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C0B0-ED21-4048-B32A-4023722F3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Blazor Bindings Preview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BA468-3EB7-2947-9916-1F08AD82F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 Blazor Web UI in desktop/mobile apps</a:t>
            </a:r>
          </a:p>
          <a:p>
            <a:r>
              <a:rPr lang="en-US" dirty="0" err="1"/>
              <a:t>SkiaSharp</a:t>
            </a:r>
            <a:r>
              <a:rPr lang="en-US" dirty="0"/>
              <a:t> for 2D graphics</a:t>
            </a:r>
          </a:p>
          <a:p>
            <a:r>
              <a:rPr lang="en-US" dirty="0"/>
              <a:t>Blazor URL-based navigation for native UI</a:t>
            </a:r>
          </a:p>
          <a:p>
            <a:r>
              <a:rPr lang="en-US" dirty="0"/>
              <a:t>Also: gesture recognizers, dual-screen, and more!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https://aka.ms/mbb-preview5-blog</a:t>
            </a:r>
          </a:p>
        </p:txBody>
      </p:sp>
    </p:spTree>
    <p:extLst>
      <p:ext uri="{BB962C8B-B14F-4D97-AF65-F5344CB8AC3E}">
        <p14:creationId xmlns:p14="http://schemas.microsoft.com/office/powerpoint/2010/main" val="4113657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Auth support, such as OpenID Connect</a:t>
            </a:r>
          </a:p>
          <a:p>
            <a:r>
              <a:rPr lang="en-US" dirty="0"/>
              <a:t>Templated control support (</a:t>
            </a:r>
            <a:r>
              <a:rPr lang="en-US" dirty="0" err="1"/>
              <a:t>CollectionView</a:t>
            </a:r>
            <a:r>
              <a:rPr lang="en-US" dirty="0"/>
              <a:t>)</a:t>
            </a:r>
          </a:p>
          <a:p>
            <a:r>
              <a:rPr lang="en-US" dirty="0"/>
              <a:t>HTML-only apps</a:t>
            </a:r>
          </a:p>
          <a:p>
            <a:endParaRPr lang="en-US" dirty="0"/>
          </a:p>
          <a:p>
            <a:r>
              <a:rPr lang="en-US" dirty="0"/>
              <a:t>Tell us your app’s needs and scenarios!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509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want to build an app…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F2C02B-FB12-4624-946A-374729CA0568}"/>
              </a:ext>
            </a:extLst>
          </p:cNvPr>
          <p:cNvSpPr txBox="1"/>
          <p:nvPr/>
        </p:nvSpPr>
        <p:spPr>
          <a:xfrm>
            <a:off x="1684682" y="3066222"/>
            <a:ext cx="67089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Choose </a:t>
            </a:r>
            <a:r>
              <a:rPr lang="en-US" sz="8000" i="1" u="sng" dirty="0"/>
              <a:t>one</a:t>
            </a:r>
            <a:endParaRPr lang="en-US" sz="80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FC77559-E4FF-4469-9DAE-B2F657263D5C}"/>
              </a:ext>
            </a:extLst>
          </p:cNvPr>
          <p:cNvSpPr txBox="1">
            <a:spLocks/>
          </p:cNvSpPr>
          <p:nvPr/>
        </p:nvSpPr>
        <p:spPr>
          <a:xfrm>
            <a:off x="3846443" y="1845786"/>
            <a:ext cx="80656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For Web, Mobile, or Desktop?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E14DC-73B8-4276-A6BF-CFD31450CA1E}"/>
              </a:ext>
            </a:extLst>
          </p:cNvPr>
          <p:cNvSpPr txBox="1"/>
          <p:nvPr/>
        </p:nvSpPr>
        <p:spPr>
          <a:xfrm>
            <a:off x="4873487" y="4671392"/>
            <a:ext cx="24450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112B29A-36D4-4F3B-A302-6847B88E95ED}"/>
              </a:ext>
            </a:extLst>
          </p:cNvPr>
          <p:cNvCxnSpPr>
            <a:cxnSpLocks/>
          </p:cNvCxnSpPr>
          <p:nvPr/>
        </p:nvCxnSpPr>
        <p:spPr>
          <a:xfrm flipV="1">
            <a:off x="5747657" y="2782958"/>
            <a:ext cx="205883" cy="711412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5EE17C-5AAE-4372-947B-D55D5C88D9C6}"/>
              </a:ext>
            </a:extLst>
          </p:cNvPr>
          <p:cNvCxnSpPr>
            <a:cxnSpLocks/>
          </p:cNvCxnSpPr>
          <p:nvPr/>
        </p:nvCxnSpPr>
        <p:spPr>
          <a:xfrm flipV="1">
            <a:off x="6413241" y="2743202"/>
            <a:ext cx="562372" cy="70987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5056188-F359-492E-953E-CBEF88F8CE1C}"/>
              </a:ext>
            </a:extLst>
          </p:cNvPr>
          <p:cNvCxnSpPr>
            <a:cxnSpLocks/>
          </p:cNvCxnSpPr>
          <p:nvPr/>
        </p:nvCxnSpPr>
        <p:spPr>
          <a:xfrm flipV="1">
            <a:off x="6694427" y="2782959"/>
            <a:ext cx="2576517" cy="99314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636770" cy="4351338"/>
          </a:xfrm>
        </p:spPr>
        <p:txBody>
          <a:bodyPr/>
          <a:lstStyle/>
          <a:p>
            <a:r>
              <a:rPr lang="en-US" dirty="0"/>
              <a:t>Take your web skills, web assets, and web code</a:t>
            </a:r>
          </a:p>
          <a:p>
            <a:r>
              <a:rPr lang="en-US" dirty="0"/>
              <a:t>And run them in a native app alongside native UI</a:t>
            </a:r>
          </a:p>
          <a:p>
            <a:r>
              <a:rPr lang="en-US" dirty="0"/>
              <a:t>Share as much as you want; diverge where it makes sense</a:t>
            </a:r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Blazor can do for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636770" cy="4351338"/>
          </a:xfrm>
        </p:spPr>
        <p:txBody>
          <a:bodyPr/>
          <a:lstStyle/>
          <a:p>
            <a:r>
              <a:rPr lang="en-US" dirty="0"/>
              <a:t>Use Blazor Web for your web app</a:t>
            </a:r>
          </a:p>
          <a:p>
            <a:r>
              <a:rPr lang="en-US" dirty="0"/>
              <a:t>And host the exact same UI in your mobile and desktop apps</a:t>
            </a:r>
          </a:p>
          <a:p>
            <a:r>
              <a:rPr lang="en-US" dirty="0"/>
              <a:t>With native device access</a:t>
            </a:r>
          </a:p>
          <a:p>
            <a:r>
              <a:rPr lang="en-US" dirty="0"/>
              <a:t>Including native UI</a:t>
            </a:r>
          </a:p>
          <a:p>
            <a:r>
              <a:rPr lang="en-US" dirty="0"/>
              <a:t>All with </a:t>
            </a:r>
            <a:r>
              <a:rPr lang="en-US" i="1" u="sng" dirty="0"/>
              <a:t>one</a:t>
            </a:r>
            <a:r>
              <a:rPr lang="en-US" dirty="0"/>
              <a:t> UI development pattern</a:t>
            </a:r>
          </a:p>
        </p:txBody>
      </p:sp>
    </p:spTree>
    <p:extLst>
      <p:ext uri="{BB962C8B-B14F-4D97-AF65-F5344CB8AC3E}">
        <p14:creationId xmlns:p14="http://schemas.microsoft.com/office/powerpoint/2010/main" val="2620710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9BE95372-693E-8145-BCAE-0E594E6A3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AA1F5AF-DC50-43B6-86BD-EC2261D34DD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63677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Author native UI using Blazor syntax</a:t>
            </a:r>
          </a:p>
          <a:p>
            <a:r>
              <a:rPr lang="en-US" dirty="0"/>
              <a:t>Host Blazor Web content in a Web View to run locally</a:t>
            </a:r>
          </a:p>
          <a:p>
            <a:r>
              <a:rPr lang="en-US" dirty="0"/>
              <a:t>Run natively on Android, iOS, macOS, and Windows</a:t>
            </a:r>
          </a:p>
          <a:p>
            <a:r>
              <a:rPr lang="en-US" dirty="0"/>
              <a:t>Access all native functions of each platform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580AFA7-4EAE-4B4A-861B-3849F7FB2C7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Mobile Blazor Bindings</a:t>
            </a:r>
          </a:p>
        </p:txBody>
      </p:sp>
    </p:spTree>
    <p:extLst>
      <p:ext uri="{BB962C8B-B14F-4D97-AF65-F5344CB8AC3E}">
        <p14:creationId xmlns:p14="http://schemas.microsoft.com/office/powerpoint/2010/main" val="884583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904" y="270283"/>
            <a:ext cx="10515600" cy="1325563"/>
          </a:xfrm>
        </p:spPr>
        <p:txBody>
          <a:bodyPr/>
          <a:lstStyle/>
          <a:p>
            <a:r>
              <a:rPr lang="en-US" dirty="0"/>
              <a:t>Unified UI with Blazor Web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D921A01-7E09-4743-8434-5C4FEAAB738A}"/>
              </a:ext>
            </a:extLst>
          </p:cNvPr>
          <p:cNvGrpSpPr/>
          <p:nvPr/>
        </p:nvGrpSpPr>
        <p:grpSpPr>
          <a:xfrm>
            <a:off x="96755" y="1393946"/>
            <a:ext cx="4263216" cy="2748091"/>
            <a:chOff x="96755" y="1393946"/>
            <a:chExt cx="4263216" cy="274809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8AD6D51-D638-4852-B8C2-EE5400D284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755" y="1690688"/>
              <a:ext cx="4263216" cy="2451349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E969EAA-6EC4-4AB2-A06F-88D0F04D694D}"/>
                </a:ext>
              </a:extLst>
            </p:cNvPr>
            <p:cNvSpPr txBox="1"/>
            <p:nvPr/>
          </p:nvSpPr>
          <p:spPr>
            <a:xfrm>
              <a:off x="1426217" y="1393946"/>
              <a:ext cx="250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i="1" dirty="0"/>
                <a:t>Blazor Web (UI Library)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A32BDD8-C4BD-4E42-9300-BAF705B4F117}"/>
              </a:ext>
            </a:extLst>
          </p:cNvPr>
          <p:cNvGrpSpPr/>
          <p:nvPr/>
        </p:nvGrpSpPr>
        <p:grpSpPr>
          <a:xfrm>
            <a:off x="9111628" y="818248"/>
            <a:ext cx="2502729" cy="3708341"/>
            <a:chOff x="9111628" y="818248"/>
            <a:chExt cx="2502729" cy="370834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015827A-962C-47E7-9849-F149FED36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88717" y="1129339"/>
              <a:ext cx="1498787" cy="339725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D70F84-4C80-4FEA-A478-1A18FEAB7DEC}"/>
                </a:ext>
              </a:extLst>
            </p:cNvPr>
            <p:cNvSpPr txBox="1"/>
            <p:nvPr/>
          </p:nvSpPr>
          <p:spPr>
            <a:xfrm>
              <a:off x="9111628" y="818248"/>
              <a:ext cx="250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i="1" dirty="0"/>
                <a:t>Blazor Hybrid (mobile)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1DEFF76-A219-46C9-B106-535B93CC0BB7}"/>
              </a:ext>
            </a:extLst>
          </p:cNvPr>
          <p:cNvGrpSpPr/>
          <p:nvPr/>
        </p:nvGrpSpPr>
        <p:grpSpPr>
          <a:xfrm>
            <a:off x="5387917" y="3429000"/>
            <a:ext cx="3876862" cy="3130273"/>
            <a:chOff x="5387917" y="3429000"/>
            <a:chExt cx="3876862" cy="313027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AA2F51A-EE44-41D5-8107-C4A073898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87917" y="3741554"/>
              <a:ext cx="3876862" cy="2817719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1E0F516-2E43-4AE7-A3C1-379EAF6788CC}"/>
                </a:ext>
              </a:extLst>
            </p:cNvPr>
            <p:cNvSpPr txBox="1"/>
            <p:nvPr/>
          </p:nvSpPr>
          <p:spPr>
            <a:xfrm>
              <a:off x="6074983" y="3429000"/>
              <a:ext cx="250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i="1" dirty="0"/>
                <a:t>Blazor Web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B344D8D-21FF-447C-A114-0B8C470376FC}"/>
              </a:ext>
            </a:extLst>
          </p:cNvPr>
          <p:cNvGrpSpPr/>
          <p:nvPr/>
        </p:nvGrpSpPr>
        <p:grpSpPr>
          <a:xfrm>
            <a:off x="1437755" y="4142037"/>
            <a:ext cx="2588960" cy="2687207"/>
            <a:chOff x="1437755" y="4142037"/>
            <a:chExt cx="2588960" cy="268720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8FAC1A3-84B6-4032-9911-5C2F383432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37755" y="4526589"/>
              <a:ext cx="2571578" cy="2302655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96C4D18-2668-4477-AF4E-C67CE166A1F5}"/>
                </a:ext>
              </a:extLst>
            </p:cNvPr>
            <p:cNvSpPr txBox="1"/>
            <p:nvPr/>
          </p:nvSpPr>
          <p:spPr>
            <a:xfrm>
              <a:off x="1523986" y="4142037"/>
              <a:ext cx="250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i="1" dirty="0"/>
                <a:t>Blazor Hybrid (desktop)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2895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8AD5E0-0C61-DD4A-B5A5-A197677F4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Hybrid Code Sample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6D46C-914E-ED4A-BF28-8900AF0ED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800" b="1" dirty="0" err="1">
                <a:solidFill>
                  <a:srgbClr val="800080"/>
                </a:solidFill>
                <a:latin typeface="Consolas" panose="020B0609020204030204" pitchFamily="49" charset="0"/>
              </a:rPr>
              <a:t>StackLayout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006400"/>
                </a:solidFill>
                <a:latin typeface="Consolas" panose="020B0609020204030204" pitchFamily="49" charset="0"/>
              </a:rPr>
              <a:t>&lt;@* Native UI goes here *@&gt;</a:t>
            </a:r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800" b="1" dirty="0">
                <a:solidFill>
                  <a:srgbClr val="800080"/>
                </a:solidFill>
                <a:latin typeface="Consolas" panose="020B0609020204030204" pitchFamily="49" charset="0"/>
              </a:rPr>
              <a:t>Button</a:t>
            </a:r>
            <a:r>
              <a:rPr lang="en-US" sz="18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F0000"/>
                </a:solidFill>
                <a:latin typeface="Consolas" panose="020B0609020204030204" pitchFamily="49" charset="0"/>
              </a:rPr>
              <a:t>...</a:t>
            </a:r>
            <a:r>
              <a:rPr lang="en-US" sz="18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006400"/>
                </a:solidFill>
                <a:latin typeface="Consolas" panose="020B0609020204030204" pitchFamily="49" charset="0"/>
              </a:rPr>
              <a:t>&lt;@* Web UI is hosted here *@&gt;</a:t>
            </a:r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800" b="1" dirty="0" err="1">
                <a:solidFill>
                  <a:srgbClr val="800080"/>
                </a:solidFill>
                <a:latin typeface="Consolas" panose="020B0609020204030204" pitchFamily="49" charset="0"/>
              </a:rPr>
              <a:t>BlazorWebView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800" b="1" dirty="0" err="1">
                <a:solidFill>
                  <a:srgbClr val="800080"/>
                </a:solidFill>
                <a:latin typeface="Consolas" panose="020B0609020204030204" pitchFamily="49" charset="0"/>
              </a:rPr>
              <a:t>MyWebCode.WebUI.App</a:t>
            </a:r>
            <a:r>
              <a:rPr lang="en-US" sz="18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800" b="1" dirty="0" err="1">
                <a:solidFill>
                  <a:srgbClr val="800080"/>
                </a:solidFill>
                <a:latin typeface="Consolas" panose="020B0609020204030204" pitchFamily="49" charset="0"/>
              </a:rPr>
              <a:t>BlazorWebView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800" b="1" dirty="0" err="1">
                <a:solidFill>
                  <a:srgbClr val="800080"/>
                </a:solidFill>
                <a:latin typeface="Consolas" panose="020B0609020204030204" pitchFamily="49" charset="0"/>
              </a:rPr>
              <a:t>StackLayout</a:t>
            </a:r>
            <a:r>
              <a:rPr lang="en-US" sz="18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800" b="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BBE970A-3CFE-4816-8621-4B260763178E}"/>
              </a:ext>
            </a:extLst>
          </p:cNvPr>
          <p:cNvSpPr/>
          <p:nvPr/>
        </p:nvSpPr>
        <p:spPr>
          <a:xfrm>
            <a:off x="1326873" y="2449996"/>
            <a:ext cx="4562061" cy="979004"/>
          </a:xfrm>
          <a:prstGeom prst="rect">
            <a:avLst/>
          </a:prstGeom>
          <a:noFill/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F2FA26FA-13EB-47D6-89DA-579BC58A0CAC}"/>
              </a:ext>
            </a:extLst>
          </p:cNvPr>
          <p:cNvSpPr/>
          <p:nvPr/>
        </p:nvSpPr>
        <p:spPr>
          <a:xfrm rot="10800000">
            <a:off x="6096000" y="2820228"/>
            <a:ext cx="1515718" cy="238539"/>
          </a:xfrm>
          <a:prstGeom prst="rightArrow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CBDDF6-28E7-4E9F-8AF8-AD63FBEF55C8}"/>
              </a:ext>
            </a:extLst>
          </p:cNvPr>
          <p:cNvSpPr txBox="1"/>
          <p:nvPr/>
        </p:nvSpPr>
        <p:spPr>
          <a:xfrm>
            <a:off x="7818784" y="2616331"/>
            <a:ext cx="2950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5"/>
                </a:solidFill>
              </a:rPr>
              <a:t>Native UI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68DAC7-CECE-4AB9-8523-84DCADFA9533}"/>
              </a:ext>
            </a:extLst>
          </p:cNvPr>
          <p:cNvSpPr/>
          <p:nvPr/>
        </p:nvSpPr>
        <p:spPr>
          <a:xfrm>
            <a:off x="1326873" y="3638861"/>
            <a:ext cx="4562061" cy="1584152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B27A65A-8C74-427D-8A7A-7D7F28936E89}"/>
              </a:ext>
            </a:extLst>
          </p:cNvPr>
          <p:cNvSpPr/>
          <p:nvPr/>
        </p:nvSpPr>
        <p:spPr>
          <a:xfrm rot="10800000">
            <a:off x="6096000" y="4285285"/>
            <a:ext cx="1515718" cy="238539"/>
          </a:xfrm>
          <a:prstGeom prst="rightArrow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FB91C4-2AC5-4BAD-AFB2-FEA61E9AE12D}"/>
              </a:ext>
            </a:extLst>
          </p:cNvPr>
          <p:cNvSpPr txBox="1"/>
          <p:nvPr/>
        </p:nvSpPr>
        <p:spPr>
          <a:xfrm>
            <a:off x="7818784" y="4081388"/>
            <a:ext cx="2950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4">
                    <a:lumMod val="75000"/>
                  </a:schemeClr>
                </a:solidFill>
              </a:rPr>
              <a:t>Web UI</a:t>
            </a:r>
          </a:p>
        </p:txBody>
      </p:sp>
    </p:spTree>
    <p:extLst>
      <p:ext uri="{BB962C8B-B14F-4D97-AF65-F5344CB8AC3E}">
        <p14:creationId xmlns:p14="http://schemas.microsoft.com/office/powerpoint/2010/main" val="1561872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7" grpId="0" animBg="1"/>
      <p:bldP spid="8" grpId="0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 Tracker Hybrid App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Eilon Lipton</a:t>
            </a:r>
          </a:p>
          <a:p>
            <a:r>
              <a:rPr lang="en-US" sz="1800" dirty="0"/>
              <a:t>https://github.com/Eilon/CatTrackerDemo</a:t>
            </a:r>
          </a:p>
        </p:txBody>
      </p:sp>
    </p:spTree>
    <p:extLst>
      <p:ext uri="{BB962C8B-B14F-4D97-AF65-F5344CB8AC3E}">
        <p14:creationId xmlns:p14="http://schemas.microsoft.com/office/powerpoint/2010/main" val="898330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636770" cy="4351338"/>
          </a:xfrm>
        </p:spPr>
        <p:txBody>
          <a:bodyPr/>
          <a:lstStyle/>
          <a:p>
            <a:r>
              <a:rPr lang="en-US" dirty="0"/>
              <a:t>On the web it’s plain old Blazor</a:t>
            </a:r>
          </a:p>
          <a:p>
            <a:r>
              <a:rPr lang="en-US" dirty="0"/>
              <a:t>On desktop/mobile the code runs locally on the device</a:t>
            </a:r>
          </a:p>
          <a:p>
            <a:pPr lvl="1"/>
            <a:r>
              <a:rPr lang="en-US" dirty="0"/>
              <a:t>No web server</a:t>
            </a:r>
          </a:p>
          <a:p>
            <a:r>
              <a:rPr lang="en-US" dirty="0"/>
              <a:t>All Blazor code is compiled to C# and runs in-proc</a:t>
            </a:r>
          </a:p>
          <a:p>
            <a:pPr lvl="1"/>
            <a:r>
              <a:rPr lang="en-US" dirty="0"/>
              <a:t>Share any state across the app</a:t>
            </a:r>
          </a:p>
        </p:txBody>
      </p:sp>
    </p:spTree>
    <p:extLst>
      <p:ext uri="{BB962C8B-B14F-4D97-AF65-F5344CB8AC3E}">
        <p14:creationId xmlns:p14="http://schemas.microsoft.com/office/powerpoint/2010/main" val="273192493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4D37C3F901744AA61DC0D1DC402376" ma:contentTypeVersion="15" ma:contentTypeDescription="Create a new document." ma:contentTypeScope="" ma:versionID="24a1a3b0036f7dc9011637827dcbd971">
  <xsd:schema xmlns:xsd="http://www.w3.org/2001/XMLSchema" xmlns:xs="http://www.w3.org/2001/XMLSchema" xmlns:p="http://schemas.microsoft.com/office/2006/metadata/properties" xmlns:ns3="a3ba6bbb-346a-4138-8a59-5dbe848f821e" xmlns:ns4="c23472b3-527f-4b33-a37d-ba26a2b40d2b" targetNamespace="http://schemas.microsoft.com/office/2006/metadata/properties" ma:root="true" ma:fieldsID="64d2f4ed65c317989e2c11f7ad24e5a8" ns3:_="" ns4:_="">
    <xsd:import namespace="a3ba6bbb-346a-4138-8a59-5dbe848f821e"/>
    <xsd:import namespace="c23472b3-527f-4b33-a37d-ba26a2b40d2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ba6bbb-346a-4138-8a59-5dbe848f821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3472b3-527f-4b33-a37d-ba26a2b40d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AC1D8A8-D6D8-441D-A841-4B30F849217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E2DBBE-B7A7-4BE4-8782-42D7C8B2AD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ba6bbb-346a-4138-8a59-5dbe848f821e"/>
    <ds:schemaRef ds:uri="c23472b3-527f-4b33-a37d-ba26a2b40d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1038D59-3DED-4BE7-AC62-B94A1C205E3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771</TotalTime>
  <Words>361</Words>
  <Application>Microsoft Office PowerPoint</Application>
  <PresentationFormat>Widescreen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Consolas</vt:lpstr>
      <vt:lpstr>Open Sans</vt:lpstr>
      <vt:lpstr>Arial</vt:lpstr>
      <vt:lpstr>Calibri</vt:lpstr>
      <vt:lpstr>1_Office Theme</vt:lpstr>
      <vt:lpstr>3_Office Theme</vt:lpstr>
      <vt:lpstr>2_Office Theme</vt:lpstr>
      <vt:lpstr>Build native and hybrid mobile apps with Mobile Blazor Bindings</vt:lpstr>
      <vt:lpstr>I want to build an app…</vt:lpstr>
      <vt:lpstr>Hybrid Apps</vt:lpstr>
      <vt:lpstr>What Blazor can do for you</vt:lpstr>
      <vt:lpstr>PowerPoint Presentation</vt:lpstr>
      <vt:lpstr>Unified UI with Blazor Web</vt:lpstr>
      <vt:lpstr>Blazor Hybrid Code Sample</vt:lpstr>
      <vt:lpstr>Cat Tracker Hybrid App</vt:lpstr>
      <vt:lpstr>How it works</vt:lpstr>
      <vt:lpstr>Cat Tracker Deep Dive</vt:lpstr>
      <vt:lpstr>Mobile Blazor Bindings Preview 5</vt:lpstr>
      <vt:lpstr>Future focus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Eilon Lipton</cp:lastModifiedBy>
  <cp:revision>5</cp:revision>
  <dcterms:created xsi:type="dcterms:W3CDTF">2020-08-18T20:47:27Z</dcterms:created>
  <dcterms:modified xsi:type="dcterms:W3CDTF">2020-11-16T19:41:34Z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0x010100834D37C3F901744AA61DC0D1DC402376</vt:lpwstr>
  </property>
</Properties>
</file>

<file path=docProps/thumbnail.jpeg>
</file>